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2BD07F-6490-41AD-A21D-1D3924952A9B}" type="datetimeFigureOut">
              <a:rPr lang="en-MY" smtClean="0"/>
              <a:pPr/>
              <a:t>1/10/2015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D9F1C3-5097-4BCB-BC85-2F8C45A0F5D9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79712" y="3284984"/>
            <a:ext cx="5184576" cy="766936"/>
          </a:xfrm>
        </p:spPr>
        <p:txBody>
          <a:bodyPr>
            <a:noAutofit/>
          </a:bodyPr>
          <a:lstStyle/>
          <a:p>
            <a:pPr algn="ctr"/>
            <a:r>
              <a:rPr lang="en-MY" sz="4800" b="1" dirty="0" smtClean="0">
                <a:solidFill>
                  <a:schemeClr val="tx2">
                    <a:lumMod val="50000"/>
                  </a:schemeClr>
                </a:solidFill>
              </a:rPr>
              <a:t>KUMPULAN </a:t>
            </a:r>
            <a:r>
              <a:rPr lang="en-MY" sz="4800" b="1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en-MY" sz="48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/>
          <a:lstStyle/>
          <a:p>
            <a:r>
              <a:rPr lang="en-MY" b="1" dirty="0" smtClean="0"/>
              <a:t>MARI MENGEJA BOLA</a:t>
            </a:r>
            <a:endParaRPr lang="en-MY" b="1" dirty="0"/>
          </a:p>
        </p:txBody>
      </p:sp>
    </p:spTree>
    <p:extLst>
      <p:ext uri="{BB962C8B-B14F-4D97-AF65-F5344CB8AC3E}">
        <p14:creationId xmlns:p14="http://schemas.microsoft.com/office/powerpoint/2010/main" xmlns="" val="3962723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en-MY" dirty="0" smtClean="0"/>
              <a:t>ALGORITMA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9552" y="1556792"/>
            <a:ext cx="8229600" cy="46805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MY" dirty="0" smtClean="0"/>
              <a:t>Mari </a:t>
            </a:r>
            <a:r>
              <a:rPr lang="en-MY" dirty="0" err="1" smtClean="0"/>
              <a:t>mengeja</a:t>
            </a:r>
            <a:r>
              <a:rPr lang="en-MY" dirty="0" smtClean="0"/>
              <a:t> BOLA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HURUF “B”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HURUF “O”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HURUF “L”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HURUF “A”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“BOLA”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Bola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Tanya (</a:t>
            </a:r>
            <a:r>
              <a:rPr lang="en-MY" dirty="0" err="1" smtClean="0"/>
              <a:t>Apa</a:t>
            </a:r>
            <a:r>
              <a:rPr lang="en-MY" dirty="0" smtClean="0"/>
              <a:t> </a:t>
            </a:r>
            <a:r>
              <a:rPr lang="en-MY" dirty="0" err="1" smtClean="0"/>
              <a:t>nama</a:t>
            </a:r>
            <a:r>
              <a:rPr lang="en-MY" dirty="0" smtClean="0"/>
              <a:t> </a:t>
            </a:r>
            <a:r>
              <a:rPr lang="en-MY" dirty="0" err="1" smtClean="0"/>
              <a:t>saya</a:t>
            </a:r>
            <a:r>
              <a:rPr lang="en-MY" dirty="0" smtClean="0"/>
              <a:t>?)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r>
              <a:rPr lang="en-MY" dirty="0" smtClean="0"/>
              <a:t>, (</a:t>
            </a:r>
            <a:r>
              <a:rPr lang="en-MY" dirty="0" err="1" smtClean="0"/>
              <a:t>tahniah</a:t>
            </a:r>
            <a:r>
              <a:rPr lang="en-MY" dirty="0" smtClean="0"/>
              <a:t>!!!!) </a:t>
            </a: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seterusnya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Salah</a:t>
            </a:r>
            <a:r>
              <a:rPr lang="en-MY" dirty="0" smtClean="0"/>
              <a:t>, (Cuba </a:t>
            </a:r>
            <a:r>
              <a:rPr lang="en-MY" dirty="0" err="1" smtClean="0"/>
              <a:t>lagi</a:t>
            </a:r>
            <a:r>
              <a:rPr lang="en-MY" dirty="0" smtClean="0"/>
              <a:t> !!!!) </a:t>
            </a:r>
            <a:r>
              <a:rPr lang="en-MY" dirty="0" err="1" smtClean="0"/>
              <a:t>sehingga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endParaRPr lang="en-MY" dirty="0" smtClean="0"/>
          </a:p>
          <a:p>
            <a:pPr>
              <a:buNone/>
            </a:pPr>
            <a:endParaRPr lang="en-MY" dirty="0" smtClean="0"/>
          </a:p>
          <a:p>
            <a:pPr>
              <a:buNone/>
            </a:pPr>
            <a:r>
              <a:rPr lang="en-MY" dirty="0" err="1" smtClean="0"/>
              <a:t>Sambungan</a:t>
            </a:r>
            <a:r>
              <a:rPr lang="en-MY" dirty="0" smtClean="0"/>
              <a:t>.......</a:t>
            </a:r>
            <a:endParaRPr lang="en-US" dirty="0" smtClean="0"/>
          </a:p>
          <a:p>
            <a:pPr marL="514350" indent="-514350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xmlns="" val="1175245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en-MY" dirty="0" smtClean="0"/>
              <a:t>ALGORITMA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9552" y="1556792"/>
            <a:ext cx="8229600" cy="44644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Epal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Tanya (</a:t>
            </a:r>
            <a:r>
              <a:rPr lang="en-MY" dirty="0" err="1" smtClean="0"/>
              <a:t>Apa</a:t>
            </a:r>
            <a:r>
              <a:rPr lang="en-MY" dirty="0" smtClean="0"/>
              <a:t> </a:t>
            </a:r>
            <a:r>
              <a:rPr lang="en-MY" dirty="0" err="1" smtClean="0"/>
              <a:t>nama</a:t>
            </a:r>
            <a:r>
              <a:rPr lang="en-MY" dirty="0" smtClean="0"/>
              <a:t> </a:t>
            </a:r>
            <a:r>
              <a:rPr lang="en-MY" dirty="0" err="1" smtClean="0"/>
              <a:t>saya</a:t>
            </a:r>
            <a:r>
              <a:rPr lang="en-MY" dirty="0" smtClean="0"/>
              <a:t>?)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r>
              <a:rPr lang="en-MY" dirty="0" smtClean="0"/>
              <a:t>, (</a:t>
            </a:r>
            <a:r>
              <a:rPr lang="en-MY" dirty="0" err="1" smtClean="0"/>
              <a:t>tahniah</a:t>
            </a:r>
            <a:r>
              <a:rPr lang="en-MY" dirty="0" smtClean="0"/>
              <a:t>!!!!) </a:t>
            </a: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seterusnya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Salah</a:t>
            </a:r>
            <a:r>
              <a:rPr lang="en-MY" dirty="0" smtClean="0"/>
              <a:t>, (Cuba </a:t>
            </a:r>
            <a:r>
              <a:rPr lang="en-MY" dirty="0" err="1" smtClean="0"/>
              <a:t>lagi</a:t>
            </a:r>
            <a:r>
              <a:rPr lang="en-MY" dirty="0" smtClean="0"/>
              <a:t> !!!!) </a:t>
            </a:r>
            <a:r>
              <a:rPr lang="en-MY" dirty="0" err="1" smtClean="0"/>
              <a:t>sehingga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Belon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Tanya (</a:t>
            </a:r>
            <a:r>
              <a:rPr lang="en-MY" dirty="0" err="1" smtClean="0"/>
              <a:t>Apa</a:t>
            </a:r>
            <a:r>
              <a:rPr lang="en-MY" dirty="0" smtClean="0"/>
              <a:t> </a:t>
            </a:r>
            <a:r>
              <a:rPr lang="en-MY" dirty="0" err="1" smtClean="0"/>
              <a:t>nama</a:t>
            </a:r>
            <a:r>
              <a:rPr lang="en-MY" dirty="0" smtClean="0"/>
              <a:t> </a:t>
            </a:r>
            <a:r>
              <a:rPr lang="en-MY" dirty="0" err="1" smtClean="0"/>
              <a:t>saya</a:t>
            </a:r>
            <a:r>
              <a:rPr lang="en-MY" dirty="0" smtClean="0"/>
              <a:t>?)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r>
              <a:rPr lang="en-MY" dirty="0" smtClean="0"/>
              <a:t>, (</a:t>
            </a:r>
            <a:r>
              <a:rPr lang="en-MY" dirty="0" err="1" smtClean="0"/>
              <a:t>tahniah</a:t>
            </a:r>
            <a:r>
              <a:rPr lang="en-MY" dirty="0" smtClean="0"/>
              <a:t>!!!!) </a:t>
            </a: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seterusnya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Salah</a:t>
            </a:r>
            <a:r>
              <a:rPr lang="en-MY" dirty="0" smtClean="0"/>
              <a:t>, (Cuba </a:t>
            </a:r>
            <a:r>
              <a:rPr lang="en-MY" dirty="0" err="1" smtClean="0"/>
              <a:t>lagi</a:t>
            </a:r>
            <a:r>
              <a:rPr lang="en-MY" dirty="0" smtClean="0"/>
              <a:t> !!!!) </a:t>
            </a:r>
            <a:r>
              <a:rPr lang="en-MY" dirty="0" err="1" smtClean="0"/>
              <a:t>sehingga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Ikan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Tanya (</a:t>
            </a:r>
            <a:r>
              <a:rPr lang="en-MY" dirty="0" err="1" smtClean="0"/>
              <a:t>Apa</a:t>
            </a:r>
            <a:r>
              <a:rPr lang="en-MY" dirty="0" smtClean="0"/>
              <a:t> </a:t>
            </a:r>
            <a:r>
              <a:rPr lang="en-MY" dirty="0" err="1" smtClean="0"/>
              <a:t>nama</a:t>
            </a:r>
            <a:r>
              <a:rPr lang="en-MY" dirty="0" smtClean="0"/>
              <a:t> </a:t>
            </a:r>
            <a:r>
              <a:rPr lang="en-MY" dirty="0" err="1" smtClean="0"/>
              <a:t>saya</a:t>
            </a:r>
            <a:r>
              <a:rPr lang="en-MY" dirty="0" smtClean="0"/>
              <a:t>?)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r>
              <a:rPr lang="en-MY" dirty="0" smtClean="0"/>
              <a:t>, (</a:t>
            </a:r>
            <a:r>
              <a:rPr lang="en-MY" dirty="0" err="1" smtClean="0"/>
              <a:t>tahniah</a:t>
            </a:r>
            <a:r>
              <a:rPr lang="en-MY" dirty="0" smtClean="0"/>
              <a:t>!!!!) </a:t>
            </a: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seterusnya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Salah</a:t>
            </a:r>
            <a:r>
              <a:rPr lang="en-MY" dirty="0" smtClean="0"/>
              <a:t>, (Cuba </a:t>
            </a:r>
            <a:r>
              <a:rPr lang="en-MY" dirty="0" err="1" smtClean="0"/>
              <a:t>lagi</a:t>
            </a:r>
            <a:r>
              <a:rPr lang="en-MY" dirty="0" smtClean="0"/>
              <a:t> !!!!) </a:t>
            </a:r>
            <a:r>
              <a:rPr lang="en-MY" dirty="0" err="1" smtClean="0"/>
              <a:t>sehingga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Main </a:t>
            </a:r>
            <a:r>
              <a:rPr lang="en-US" dirty="0" err="1" smtClean="0"/>
              <a:t>lagu</a:t>
            </a:r>
            <a:endParaRPr lang="en-US" dirty="0" smtClean="0"/>
          </a:p>
          <a:p>
            <a:pPr marL="514350" indent="-514350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xmlns="" val="1175245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en-MY" dirty="0" smtClean="0"/>
              <a:t>PSEUDOKOD</a:t>
            </a:r>
            <a:endParaRPr lang="en-MY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9552" y="1556792"/>
            <a:ext cx="8229600" cy="46805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MY" b="1" dirty="0" smtClean="0"/>
              <a:t>MULA</a:t>
            </a:r>
            <a:endParaRPr lang="en-MY" b="1" dirty="0" smtClean="0"/>
          </a:p>
          <a:p>
            <a:pPr>
              <a:buNone/>
            </a:pPr>
            <a:r>
              <a:rPr lang="en-MY" dirty="0" smtClean="0"/>
              <a:t>Mari </a:t>
            </a:r>
            <a:r>
              <a:rPr lang="en-MY" dirty="0" err="1" smtClean="0"/>
              <a:t>mengeja</a:t>
            </a:r>
            <a:r>
              <a:rPr lang="en-MY" dirty="0" smtClean="0"/>
              <a:t> BOLA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HURUF “B”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HURUF “O”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HURUF “L”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HURUF “A”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SEBUT “BOLA”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Bola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Tanya (</a:t>
            </a:r>
            <a:r>
              <a:rPr lang="en-MY" dirty="0" err="1" smtClean="0"/>
              <a:t>Apa</a:t>
            </a:r>
            <a:r>
              <a:rPr lang="en-MY" dirty="0" smtClean="0"/>
              <a:t> </a:t>
            </a:r>
            <a:r>
              <a:rPr lang="en-MY" dirty="0" err="1" smtClean="0"/>
              <a:t>nama</a:t>
            </a:r>
            <a:r>
              <a:rPr lang="en-MY" dirty="0" smtClean="0"/>
              <a:t> </a:t>
            </a:r>
            <a:r>
              <a:rPr lang="en-MY" dirty="0" err="1" smtClean="0"/>
              <a:t>saya</a:t>
            </a:r>
            <a:r>
              <a:rPr lang="en-MY" dirty="0" smtClean="0"/>
              <a:t>?)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r>
              <a:rPr lang="en-MY" dirty="0" smtClean="0"/>
              <a:t>, (</a:t>
            </a:r>
            <a:r>
              <a:rPr lang="en-MY" dirty="0" err="1" smtClean="0"/>
              <a:t>tahniah</a:t>
            </a:r>
            <a:r>
              <a:rPr lang="en-MY" dirty="0" smtClean="0"/>
              <a:t>!!!!) </a:t>
            </a: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seterusnya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Salah</a:t>
            </a:r>
            <a:r>
              <a:rPr lang="en-MY" dirty="0" smtClean="0"/>
              <a:t>, (Cuba </a:t>
            </a:r>
            <a:r>
              <a:rPr lang="en-MY" dirty="0" err="1" smtClean="0"/>
              <a:t>lagi</a:t>
            </a:r>
            <a:r>
              <a:rPr lang="en-MY" dirty="0" smtClean="0"/>
              <a:t> !!!!) </a:t>
            </a:r>
            <a:r>
              <a:rPr lang="en-MY" dirty="0" err="1" smtClean="0"/>
              <a:t>sehingga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endParaRPr lang="en-MY" dirty="0" smtClean="0"/>
          </a:p>
          <a:p>
            <a:pPr>
              <a:buNone/>
            </a:pPr>
            <a:endParaRPr lang="en-MY" dirty="0" smtClean="0"/>
          </a:p>
          <a:p>
            <a:pPr>
              <a:buNone/>
            </a:pPr>
            <a:r>
              <a:rPr lang="en-MY" dirty="0" err="1" smtClean="0"/>
              <a:t>Sambungan</a:t>
            </a:r>
            <a:r>
              <a:rPr lang="en-MY" dirty="0" smtClean="0"/>
              <a:t>.......</a:t>
            </a:r>
            <a:endParaRPr lang="en-US" dirty="0" smtClean="0"/>
          </a:p>
          <a:p>
            <a:pPr marL="514350" indent="-514350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xmlns="" val="1175245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en-MY" dirty="0" smtClean="0"/>
              <a:t>PSEUDOKOD</a:t>
            </a:r>
            <a:endParaRPr lang="en-MY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9552" y="1556792"/>
            <a:ext cx="8229600" cy="482453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Epal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Tanya (</a:t>
            </a:r>
            <a:r>
              <a:rPr lang="en-MY" dirty="0" err="1" smtClean="0"/>
              <a:t>Apa</a:t>
            </a:r>
            <a:r>
              <a:rPr lang="en-MY" dirty="0" smtClean="0"/>
              <a:t> </a:t>
            </a:r>
            <a:r>
              <a:rPr lang="en-MY" dirty="0" err="1" smtClean="0"/>
              <a:t>nama</a:t>
            </a:r>
            <a:r>
              <a:rPr lang="en-MY" dirty="0" smtClean="0"/>
              <a:t> </a:t>
            </a:r>
            <a:r>
              <a:rPr lang="en-MY" dirty="0" err="1" smtClean="0"/>
              <a:t>saya</a:t>
            </a:r>
            <a:r>
              <a:rPr lang="en-MY" dirty="0" smtClean="0"/>
              <a:t>?)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r>
              <a:rPr lang="en-MY" dirty="0" smtClean="0"/>
              <a:t>, (</a:t>
            </a:r>
            <a:r>
              <a:rPr lang="en-MY" dirty="0" err="1" smtClean="0"/>
              <a:t>tahniah</a:t>
            </a:r>
            <a:r>
              <a:rPr lang="en-MY" dirty="0" smtClean="0"/>
              <a:t>!!!!) </a:t>
            </a: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seterusnya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Salah</a:t>
            </a:r>
            <a:r>
              <a:rPr lang="en-MY" dirty="0" smtClean="0"/>
              <a:t>, (Cuba </a:t>
            </a:r>
            <a:r>
              <a:rPr lang="en-MY" dirty="0" err="1" smtClean="0"/>
              <a:t>lagi</a:t>
            </a:r>
            <a:r>
              <a:rPr lang="en-MY" dirty="0" smtClean="0"/>
              <a:t> !!!!) </a:t>
            </a:r>
            <a:r>
              <a:rPr lang="en-MY" dirty="0" err="1" smtClean="0"/>
              <a:t>sehingga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Belon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Tanya (</a:t>
            </a:r>
            <a:r>
              <a:rPr lang="en-MY" dirty="0" err="1" smtClean="0"/>
              <a:t>Apa</a:t>
            </a:r>
            <a:r>
              <a:rPr lang="en-MY" dirty="0" smtClean="0"/>
              <a:t> </a:t>
            </a:r>
            <a:r>
              <a:rPr lang="en-MY" dirty="0" err="1" smtClean="0"/>
              <a:t>nama</a:t>
            </a:r>
            <a:r>
              <a:rPr lang="en-MY" dirty="0" smtClean="0"/>
              <a:t> </a:t>
            </a:r>
            <a:r>
              <a:rPr lang="en-MY" dirty="0" err="1" smtClean="0"/>
              <a:t>saya</a:t>
            </a:r>
            <a:r>
              <a:rPr lang="en-MY" dirty="0" smtClean="0"/>
              <a:t>?)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r>
              <a:rPr lang="en-MY" dirty="0" smtClean="0"/>
              <a:t>, (</a:t>
            </a:r>
            <a:r>
              <a:rPr lang="en-MY" dirty="0" err="1" smtClean="0"/>
              <a:t>tahniah</a:t>
            </a:r>
            <a:r>
              <a:rPr lang="en-MY" dirty="0" smtClean="0"/>
              <a:t>!!!!) </a:t>
            </a: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seterusnya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Salah</a:t>
            </a:r>
            <a:r>
              <a:rPr lang="en-MY" dirty="0" smtClean="0"/>
              <a:t>, (Cuba </a:t>
            </a:r>
            <a:r>
              <a:rPr lang="en-MY" dirty="0" err="1" smtClean="0"/>
              <a:t>lagi</a:t>
            </a:r>
            <a:r>
              <a:rPr lang="en-MY" dirty="0" smtClean="0"/>
              <a:t> !!!!) </a:t>
            </a:r>
            <a:r>
              <a:rPr lang="en-MY" dirty="0" err="1" smtClean="0"/>
              <a:t>sehingga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Ikan</a:t>
            </a:r>
            <a:endParaRPr lang="en-US" dirty="0" smtClean="0"/>
          </a:p>
          <a:p>
            <a:pPr>
              <a:buNone/>
            </a:pPr>
            <a:r>
              <a:rPr lang="en-MY" dirty="0" smtClean="0"/>
              <a:t>Tanya (</a:t>
            </a:r>
            <a:r>
              <a:rPr lang="en-MY" dirty="0" err="1" smtClean="0"/>
              <a:t>Apa</a:t>
            </a:r>
            <a:r>
              <a:rPr lang="en-MY" dirty="0" smtClean="0"/>
              <a:t> </a:t>
            </a:r>
            <a:r>
              <a:rPr lang="en-MY" dirty="0" err="1" smtClean="0"/>
              <a:t>nama</a:t>
            </a:r>
            <a:r>
              <a:rPr lang="en-MY" dirty="0" smtClean="0"/>
              <a:t> </a:t>
            </a:r>
            <a:r>
              <a:rPr lang="en-MY" dirty="0" err="1" smtClean="0"/>
              <a:t>saya</a:t>
            </a:r>
            <a:r>
              <a:rPr lang="en-MY" dirty="0" smtClean="0"/>
              <a:t>?)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r>
              <a:rPr lang="en-MY" dirty="0" smtClean="0"/>
              <a:t>, (</a:t>
            </a:r>
            <a:r>
              <a:rPr lang="en-MY" dirty="0" err="1" smtClean="0"/>
              <a:t>tahniah</a:t>
            </a:r>
            <a:r>
              <a:rPr lang="en-MY" dirty="0" smtClean="0"/>
              <a:t>!!!!) </a:t>
            </a:r>
            <a:r>
              <a:rPr lang="en-MY" dirty="0" err="1" smtClean="0"/>
              <a:t>papar</a:t>
            </a:r>
            <a:r>
              <a:rPr lang="en-MY" dirty="0" smtClean="0"/>
              <a:t> </a:t>
            </a:r>
            <a:r>
              <a:rPr lang="en-MY" dirty="0" err="1" smtClean="0"/>
              <a:t>gambar</a:t>
            </a:r>
            <a:r>
              <a:rPr lang="en-MY" dirty="0" smtClean="0"/>
              <a:t> </a:t>
            </a:r>
            <a:r>
              <a:rPr lang="en-MY" dirty="0" err="1" smtClean="0"/>
              <a:t>seterusnya</a:t>
            </a:r>
            <a:endParaRPr lang="en-US" dirty="0" smtClean="0"/>
          </a:p>
          <a:p>
            <a:pPr>
              <a:buNone/>
            </a:pPr>
            <a:r>
              <a:rPr lang="en-MY" dirty="0" err="1" smtClean="0"/>
              <a:t>jika</a:t>
            </a:r>
            <a:r>
              <a:rPr lang="en-MY" dirty="0" smtClean="0"/>
              <a:t> </a:t>
            </a:r>
            <a:r>
              <a:rPr lang="en-MY" dirty="0" err="1" smtClean="0"/>
              <a:t>Salah</a:t>
            </a:r>
            <a:r>
              <a:rPr lang="en-MY" dirty="0" smtClean="0"/>
              <a:t>, (Cuba </a:t>
            </a:r>
            <a:r>
              <a:rPr lang="en-MY" dirty="0" err="1" smtClean="0"/>
              <a:t>lagi</a:t>
            </a:r>
            <a:r>
              <a:rPr lang="en-MY" dirty="0" smtClean="0"/>
              <a:t> !!!!) </a:t>
            </a:r>
            <a:r>
              <a:rPr lang="en-MY" dirty="0" err="1" smtClean="0"/>
              <a:t>sehingga</a:t>
            </a:r>
            <a:r>
              <a:rPr lang="en-MY" dirty="0" smtClean="0"/>
              <a:t> </a:t>
            </a:r>
            <a:r>
              <a:rPr lang="en-MY" dirty="0" err="1" smtClean="0"/>
              <a:t>betul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Main </a:t>
            </a:r>
            <a:r>
              <a:rPr lang="en-US" dirty="0" err="1" smtClean="0"/>
              <a:t>lagu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TAMAT</a:t>
            </a:r>
          </a:p>
          <a:p>
            <a:pPr marL="514350" indent="-514350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xmlns="" val="1175245754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57</TotalTime>
  <Words>289</Words>
  <Application>Microsoft Office PowerPoint</Application>
  <PresentationFormat>On-screen Show (4:3)</PresentationFormat>
  <Paragraphs>58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Slipstream</vt:lpstr>
      <vt:lpstr>MARI MENGEJA BOLA</vt:lpstr>
      <vt:lpstr>ALGORITMA</vt:lpstr>
      <vt:lpstr>ALGORITMA</vt:lpstr>
      <vt:lpstr>PSEUDOKOD</vt:lpstr>
      <vt:lpstr>PSEUDOKOD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MARI MENGEJA BOLA</dc:title>
  <dc:creator>user8</dc:creator>
  <cp:lastModifiedBy>mohamadSaleh</cp:lastModifiedBy>
  <cp:revision>5</cp:revision>
  <dcterms:created xsi:type="dcterms:W3CDTF">2015-05-28T04:15:29Z</dcterms:created>
  <dcterms:modified xsi:type="dcterms:W3CDTF">2015-10-01T04:06:52Z</dcterms:modified>
</cp:coreProperties>
</file>